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6923" y="205562"/>
            <a:ext cx="8598153" cy="11967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1175" y="2142226"/>
            <a:ext cx="6467475" cy="2011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.jp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0223" y="1219961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250819" y="3159709"/>
            <a:ext cx="5281295" cy="18884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75"/>
              </a:spcBef>
            </a:pPr>
            <a:endParaRPr sz="32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4243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07761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6658" rIns="0" bIns="0" rtlCol="0">
            <a:spAutoFit/>
          </a:bodyPr>
          <a:lstStyle/>
          <a:p>
            <a:pPr marL="1188085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Introduction/</a:t>
            </a:r>
            <a:r>
              <a:rPr sz="4000" spc="-110" dirty="0"/>
              <a:t> </a:t>
            </a:r>
            <a:r>
              <a:rPr sz="4000" spc="-10" dirty="0"/>
              <a:t>background</a:t>
            </a:r>
            <a:r>
              <a:rPr sz="4000" spc="-105" dirty="0"/>
              <a:t> </a:t>
            </a:r>
            <a:r>
              <a:rPr sz="4000" dirty="0"/>
              <a:t>(1</a:t>
            </a:r>
            <a:r>
              <a:rPr sz="4000" spc="-135" dirty="0"/>
              <a:t> </a:t>
            </a:r>
            <a:r>
              <a:rPr sz="4000" spc="-10" dirty="0"/>
              <a:t>slide)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253134" y="2209622"/>
            <a:ext cx="7832725" cy="171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9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third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fourth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44362"/>
            <a:ext cx="12192000" cy="10136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3873" y="579501"/>
            <a:ext cx="50673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45460" algn="l"/>
              </a:tabLst>
            </a:pPr>
            <a:r>
              <a:rPr spc="-10" dirty="0"/>
              <a:t>Objective/s</a:t>
            </a:r>
            <a:r>
              <a:rPr dirty="0"/>
              <a:t>	(1</a:t>
            </a:r>
            <a:r>
              <a:rPr spc="-15" dirty="0"/>
              <a:t> 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2331846"/>
            <a:ext cx="7952740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9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8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6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66592"/>
            <a:ext cx="12186895" cy="10914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701" y="299084"/>
            <a:ext cx="80803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Materials</a:t>
            </a:r>
            <a:r>
              <a:rPr sz="4400" spc="-75" dirty="0"/>
              <a:t> </a:t>
            </a:r>
            <a:r>
              <a:rPr sz="4400" dirty="0"/>
              <a:t>and</a:t>
            </a:r>
            <a:r>
              <a:rPr sz="4400" spc="-40" dirty="0"/>
              <a:t> </a:t>
            </a:r>
            <a:r>
              <a:rPr sz="4400" dirty="0"/>
              <a:t>Methods</a:t>
            </a:r>
            <a:r>
              <a:rPr sz="4400" spc="-75" dirty="0"/>
              <a:t> </a:t>
            </a:r>
            <a:r>
              <a:rPr sz="4400" spc="-10" dirty="0"/>
              <a:t>(1-</a:t>
            </a:r>
            <a:r>
              <a:rPr sz="4400" dirty="0"/>
              <a:t>3</a:t>
            </a:r>
            <a:r>
              <a:rPr sz="4400" spc="-40" dirty="0"/>
              <a:t> </a:t>
            </a:r>
            <a:r>
              <a:rPr sz="4400" spc="-10" dirty="0"/>
              <a:t>slides)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5" name="object 5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1" name="object 11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7" name="object 17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0" y="2811983"/>
            <a:ext cx="12186920" cy="4036695"/>
            <a:chOff x="0" y="2811983"/>
            <a:chExt cx="12186920" cy="4036695"/>
          </a:xfrm>
        </p:grpSpPr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69363" y="2811983"/>
              <a:ext cx="3368040" cy="336804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721308"/>
              <a:ext cx="12186895" cy="11272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9394" y="205562"/>
            <a:ext cx="78346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Results</a:t>
            </a:r>
            <a:r>
              <a:rPr sz="4400" spc="-60" dirty="0"/>
              <a:t> </a:t>
            </a:r>
            <a:r>
              <a:rPr sz="4400" dirty="0"/>
              <a:t>and</a:t>
            </a:r>
            <a:r>
              <a:rPr sz="4400" spc="-25" dirty="0"/>
              <a:t> </a:t>
            </a:r>
            <a:r>
              <a:rPr sz="4400" dirty="0"/>
              <a:t>discussion</a:t>
            </a:r>
            <a:r>
              <a:rPr sz="4400" spc="-60" dirty="0"/>
              <a:t> </a:t>
            </a:r>
            <a:r>
              <a:rPr sz="4400" spc="-10" dirty="0"/>
              <a:t>(3-</a:t>
            </a:r>
            <a:r>
              <a:rPr sz="4400" dirty="0"/>
              <a:t>4</a:t>
            </a:r>
            <a:r>
              <a:rPr sz="4400" spc="-25" dirty="0"/>
              <a:t> </a:t>
            </a:r>
            <a:r>
              <a:rPr sz="4400" spc="-10" dirty="0"/>
              <a:t>slides)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044651" y="1327648"/>
            <a:ext cx="6467475" cy="151447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75347" y="3604259"/>
            <a:ext cx="3823970" cy="0"/>
          </a:xfrm>
          <a:custGeom>
            <a:avLst/>
            <a:gdLst/>
            <a:ahLst/>
            <a:cxnLst/>
            <a:rect l="l" t="t" r="r" b="b"/>
            <a:pathLst>
              <a:path w="3823970">
                <a:moveTo>
                  <a:pt x="0" y="0"/>
                </a:moveTo>
                <a:lnTo>
                  <a:pt x="3823716" y="0"/>
                </a:lnTo>
              </a:path>
            </a:pathLst>
          </a:custGeom>
          <a:ln w="9144">
            <a:solidFill>
              <a:srgbClr val="C9DF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975347" y="3825240"/>
            <a:ext cx="3823970" cy="1132840"/>
            <a:chOff x="6975347" y="3825240"/>
            <a:chExt cx="3823970" cy="1132840"/>
          </a:xfrm>
        </p:grpSpPr>
        <p:sp>
          <p:nvSpPr>
            <p:cNvPr id="6" name="object 6"/>
            <p:cNvSpPr/>
            <p:nvPr/>
          </p:nvSpPr>
          <p:spPr>
            <a:xfrm>
              <a:off x="6975347" y="4053840"/>
              <a:ext cx="3823970" cy="675640"/>
            </a:xfrm>
            <a:custGeom>
              <a:avLst/>
              <a:gdLst/>
              <a:ahLst/>
              <a:cxnLst/>
              <a:rect l="l" t="t" r="r" b="b"/>
              <a:pathLst>
                <a:path w="3823970" h="675639">
                  <a:moveTo>
                    <a:pt x="3188144" y="675132"/>
                  </a:moveTo>
                  <a:lnTo>
                    <a:pt x="3239388" y="675132"/>
                  </a:lnTo>
                </a:path>
                <a:path w="3823970" h="675639">
                  <a:moveTo>
                    <a:pt x="3717480" y="675132"/>
                  </a:moveTo>
                  <a:lnTo>
                    <a:pt x="3823716" y="675132"/>
                  </a:lnTo>
                </a:path>
                <a:path w="3823970" h="675639">
                  <a:moveTo>
                    <a:pt x="2496629" y="675132"/>
                  </a:moveTo>
                  <a:lnTo>
                    <a:pt x="2547874" y="675132"/>
                  </a:lnTo>
                </a:path>
                <a:path w="3823970" h="675639">
                  <a:moveTo>
                    <a:pt x="1805114" y="675132"/>
                  </a:moveTo>
                  <a:lnTo>
                    <a:pt x="2018537" y="675132"/>
                  </a:lnTo>
                </a:path>
                <a:path w="3823970" h="675639">
                  <a:moveTo>
                    <a:pt x="0" y="675132"/>
                  </a:moveTo>
                  <a:lnTo>
                    <a:pt x="106299" y="675132"/>
                  </a:lnTo>
                </a:path>
                <a:path w="3823970" h="675639">
                  <a:moveTo>
                    <a:pt x="2231961" y="675132"/>
                  </a:moveTo>
                  <a:lnTo>
                    <a:pt x="2283205" y="675132"/>
                  </a:lnTo>
                </a:path>
                <a:path w="3823970" h="675639">
                  <a:moveTo>
                    <a:pt x="319722" y="675132"/>
                  </a:moveTo>
                  <a:lnTo>
                    <a:pt x="370840" y="675132"/>
                  </a:lnTo>
                </a:path>
                <a:path w="3823970" h="675639">
                  <a:moveTo>
                    <a:pt x="2761297" y="675132"/>
                  </a:moveTo>
                  <a:lnTo>
                    <a:pt x="2974721" y="675132"/>
                  </a:lnTo>
                </a:path>
                <a:path w="3823970" h="675639">
                  <a:moveTo>
                    <a:pt x="3452812" y="675132"/>
                  </a:moveTo>
                  <a:lnTo>
                    <a:pt x="3504056" y="675132"/>
                  </a:lnTo>
                </a:path>
                <a:path w="3823970" h="675639">
                  <a:moveTo>
                    <a:pt x="848931" y="675132"/>
                  </a:moveTo>
                  <a:lnTo>
                    <a:pt x="1062354" y="675132"/>
                  </a:lnTo>
                </a:path>
                <a:path w="3823970" h="675639">
                  <a:moveTo>
                    <a:pt x="1540446" y="675132"/>
                  </a:moveTo>
                  <a:lnTo>
                    <a:pt x="1591691" y="675132"/>
                  </a:lnTo>
                </a:path>
                <a:path w="3823970" h="675639">
                  <a:moveTo>
                    <a:pt x="584263" y="675132"/>
                  </a:moveTo>
                  <a:lnTo>
                    <a:pt x="635507" y="675132"/>
                  </a:lnTo>
                </a:path>
                <a:path w="3823970" h="675639">
                  <a:moveTo>
                    <a:pt x="1275778" y="675132"/>
                  </a:moveTo>
                  <a:lnTo>
                    <a:pt x="1327023" y="675132"/>
                  </a:lnTo>
                </a:path>
                <a:path w="3823970" h="675639">
                  <a:moveTo>
                    <a:pt x="3452812" y="449580"/>
                  </a:moveTo>
                  <a:lnTo>
                    <a:pt x="3504056" y="449580"/>
                  </a:lnTo>
                </a:path>
                <a:path w="3823970" h="675639">
                  <a:moveTo>
                    <a:pt x="1275778" y="449580"/>
                  </a:moveTo>
                  <a:lnTo>
                    <a:pt x="1327023" y="449580"/>
                  </a:lnTo>
                </a:path>
                <a:path w="3823970" h="675639">
                  <a:moveTo>
                    <a:pt x="2231961" y="449580"/>
                  </a:moveTo>
                  <a:lnTo>
                    <a:pt x="2547874" y="449580"/>
                  </a:lnTo>
                </a:path>
                <a:path w="3823970" h="675639">
                  <a:moveTo>
                    <a:pt x="1540446" y="449580"/>
                  </a:moveTo>
                  <a:lnTo>
                    <a:pt x="2018537" y="449580"/>
                  </a:lnTo>
                </a:path>
                <a:path w="3823970" h="675639">
                  <a:moveTo>
                    <a:pt x="584263" y="449580"/>
                  </a:moveTo>
                  <a:lnTo>
                    <a:pt x="1062354" y="449580"/>
                  </a:lnTo>
                </a:path>
                <a:path w="3823970" h="675639">
                  <a:moveTo>
                    <a:pt x="3188144" y="449580"/>
                  </a:moveTo>
                  <a:lnTo>
                    <a:pt x="3239388" y="449580"/>
                  </a:lnTo>
                </a:path>
                <a:path w="3823970" h="675639">
                  <a:moveTo>
                    <a:pt x="319722" y="449580"/>
                  </a:moveTo>
                  <a:lnTo>
                    <a:pt x="370840" y="449580"/>
                  </a:lnTo>
                </a:path>
                <a:path w="3823970" h="675639">
                  <a:moveTo>
                    <a:pt x="2761297" y="449580"/>
                  </a:moveTo>
                  <a:lnTo>
                    <a:pt x="2974721" y="449580"/>
                  </a:lnTo>
                </a:path>
                <a:path w="3823970" h="675639">
                  <a:moveTo>
                    <a:pt x="0" y="449580"/>
                  </a:moveTo>
                  <a:lnTo>
                    <a:pt x="106299" y="449580"/>
                  </a:lnTo>
                </a:path>
                <a:path w="3823970" h="675639">
                  <a:moveTo>
                    <a:pt x="3717480" y="449580"/>
                  </a:moveTo>
                  <a:lnTo>
                    <a:pt x="3823716" y="449580"/>
                  </a:lnTo>
                </a:path>
                <a:path w="3823970" h="675639">
                  <a:moveTo>
                    <a:pt x="3717480" y="225552"/>
                  </a:moveTo>
                  <a:lnTo>
                    <a:pt x="3823716" y="225552"/>
                  </a:lnTo>
                </a:path>
                <a:path w="3823970" h="675639">
                  <a:moveTo>
                    <a:pt x="319722" y="225552"/>
                  </a:moveTo>
                  <a:lnTo>
                    <a:pt x="1327023" y="225552"/>
                  </a:lnTo>
                </a:path>
                <a:path w="3823970" h="675639">
                  <a:moveTo>
                    <a:pt x="1540446" y="225552"/>
                  </a:moveTo>
                  <a:lnTo>
                    <a:pt x="2018537" y="225552"/>
                  </a:lnTo>
                </a:path>
                <a:path w="3823970" h="675639">
                  <a:moveTo>
                    <a:pt x="2231961" y="225552"/>
                  </a:moveTo>
                  <a:lnTo>
                    <a:pt x="2974721" y="225552"/>
                  </a:lnTo>
                </a:path>
                <a:path w="3823970" h="675639">
                  <a:moveTo>
                    <a:pt x="0" y="225552"/>
                  </a:moveTo>
                  <a:lnTo>
                    <a:pt x="106299" y="225552"/>
                  </a:lnTo>
                </a:path>
                <a:path w="3823970" h="675639">
                  <a:moveTo>
                    <a:pt x="3188144" y="225552"/>
                  </a:moveTo>
                  <a:lnTo>
                    <a:pt x="3504056" y="225552"/>
                  </a:lnTo>
                </a:path>
                <a:path w="3823970" h="675639">
                  <a:moveTo>
                    <a:pt x="3717480" y="0"/>
                  </a:moveTo>
                  <a:lnTo>
                    <a:pt x="3823716" y="0"/>
                  </a:lnTo>
                </a:path>
                <a:path w="3823970" h="675639">
                  <a:moveTo>
                    <a:pt x="0" y="0"/>
                  </a:moveTo>
                  <a:lnTo>
                    <a:pt x="106299" y="0"/>
                  </a:lnTo>
                </a:path>
                <a:path w="3823970" h="675639">
                  <a:moveTo>
                    <a:pt x="319722" y="0"/>
                  </a:moveTo>
                  <a:lnTo>
                    <a:pt x="1327023" y="0"/>
                  </a:lnTo>
                </a:path>
                <a:path w="3823970" h="675639">
                  <a:moveTo>
                    <a:pt x="3188144" y="0"/>
                  </a:moveTo>
                  <a:lnTo>
                    <a:pt x="3504056" y="0"/>
                  </a:lnTo>
                </a:path>
                <a:path w="3823970" h="675639">
                  <a:moveTo>
                    <a:pt x="1540446" y="0"/>
                  </a:moveTo>
                  <a:lnTo>
                    <a:pt x="2974721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75347" y="3829812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81646" y="3986974"/>
              <a:ext cx="213423" cy="9662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37702" y="4391456"/>
              <a:ext cx="213423" cy="5617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3885" y="4166743"/>
              <a:ext cx="213423" cy="78651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50068" y="3942029"/>
              <a:ext cx="213423" cy="101122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46187" y="4413935"/>
              <a:ext cx="213423" cy="53931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02370" y="3964495"/>
              <a:ext cx="213423" cy="98875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258553" y="4548759"/>
              <a:ext cx="213423" cy="40449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214736" y="4324045"/>
              <a:ext cx="213423" cy="62920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610855" y="4503813"/>
              <a:ext cx="213423" cy="44944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67038" y="4503813"/>
              <a:ext cx="213423" cy="44944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523221" y="4279100"/>
              <a:ext cx="213423" cy="67415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79404" y="3829659"/>
              <a:ext cx="213423" cy="112359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975347" y="4953000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747764" y="3446452"/>
            <a:ext cx="110489" cy="15989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69328" y="5018023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025765" y="5018023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981947" y="5018023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938384" y="5018023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669403" y="5835427"/>
            <a:ext cx="76409" cy="7640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7767573" y="575746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486393" y="5835427"/>
            <a:ext cx="76409" cy="76409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8584438" y="575746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303384" y="5835427"/>
            <a:ext cx="76409" cy="76409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9401682" y="575746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2" name="object 3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553972" y="3429000"/>
            <a:ext cx="4028821" cy="1894205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8281323" y="1044955"/>
            <a:ext cx="1971675" cy="1971675"/>
            <a:chOff x="8281323" y="1044955"/>
            <a:chExt cx="1971675" cy="1971675"/>
          </a:xfrm>
        </p:grpSpPr>
        <p:sp>
          <p:nvSpPr>
            <p:cNvPr id="34" name="object 34"/>
            <p:cNvSpPr/>
            <p:nvPr/>
          </p:nvSpPr>
          <p:spPr>
            <a:xfrm>
              <a:off x="8766175" y="1054099"/>
              <a:ext cx="1477645" cy="1953260"/>
            </a:xfrm>
            <a:custGeom>
              <a:avLst/>
              <a:gdLst/>
              <a:ahLst/>
              <a:cxnLst/>
              <a:rect l="l" t="t" r="r" b="b"/>
              <a:pathLst>
                <a:path w="1477645" h="1953260">
                  <a:moveTo>
                    <a:pt x="500888" y="0"/>
                  </a:moveTo>
                  <a:lnTo>
                    <a:pt x="500888" y="976502"/>
                  </a:lnTo>
                  <a:lnTo>
                    <a:pt x="0" y="1814702"/>
                  </a:lnTo>
                  <a:lnTo>
                    <a:pt x="42446" y="1838674"/>
                  </a:lnTo>
                  <a:lnTo>
                    <a:pt x="85569" y="1860308"/>
                  </a:lnTo>
                  <a:lnTo>
                    <a:pt x="129292" y="1879626"/>
                  </a:lnTo>
                  <a:lnTo>
                    <a:pt x="173537" y="1896645"/>
                  </a:lnTo>
                  <a:lnTo>
                    <a:pt x="218228" y="1911385"/>
                  </a:lnTo>
                  <a:lnTo>
                    <a:pt x="263288" y="1923866"/>
                  </a:lnTo>
                  <a:lnTo>
                    <a:pt x="308641" y="1934107"/>
                  </a:lnTo>
                  <a:lnTo>
                    <a:pt x="354210" y="1942128"/>
                  </a:lnTo>
                  <a:lnTo>
                    <a:pt x="399917" y="1947947"/>
                  </a:lnTo>
                  <a:lnTo>
                    <a:pt x="445687" y="1951583"/>
                  </a:lnTo>
                  <a:lnTo>
                    <a:pt x="491442" y="1953057"/>
                  </a:lnTo>
                  <a:lnTo>
                    <a:pt x="537107" y="1952388"/>
                  </a:lnTo>
                  <a:lnTo>
                    <a:pt x="582603" y="1949594"/>
                  </a:lnTo>
                  <a:lnTo>
                    <a:pt x="627854" y="1944695"/>
                  </a:lnTo>
                  <a:lnTo>
                    <a:pt x="672785" y="1937711"/>
                  </a:lnTo>
                  <a:lnTo>
                    <a:pt x="717317" y="1928661"/>
                  </a:lnTo>
                  <a:lnTo>
                    <a:pt x="761374" y="1917564"/>
                  </a:lnTo>
                  <a:lnTo>
                    <a:pt x="804879" y="1904439"/>
                  </a:lnTo>
                  <a:lnTo>
                    <a:pt x="847756" y="1889306"/>
                  </a:lnTo>
                  <a:lnTo>
                    <a:pt x="889929" y="1872184"/>
                  </a:lnTo>
                  <a:lnTo>
                    <a:pt x="931319" y="1853092"/>
                  </a:lnTo>
                  <a:lnTo>
                    <a:pt x="971851" y="1832050"/>
                  </a:lnTo>
                  <a:lnTo>
                    <a:pt x="1011447" y="1809077"/>
                  </a:lnTo>
                  <a:lnTo>
                    <a:pt x="1050031" y="1784192"/>
                  </a:lnTo>
                  <a:lnTo>
                    <a:pt x="1087527" y="1757415"/>
                  </a:lnTo>
                  <a:lnTo>
                    <a:pt x="1123857" y="1728765"/>
                  </a:lnTo>
                  <a:lnTo>
                    <a:pt x="1158945" y="1698261"/>
                  </a:lnTo>
                  <a:lnTo>
                    <a:pt x="1192714" y="1665922"/>
                  </a:lnTo>
                  <a:lnTo>
                    <a:pt x="1225087" y="1631769"/>
                  </a:lnTo>
                  <a:lnTo>
                    <a:pt x="1255988" y="1595820"/>
                  </a:lnTo>
                  <a:lnTo>
                    <a:pt x="1285339" y="1558094"/>
                  </a:lnTo>
                  <a:lnTo>
                    <a:pt x="1313065" y="1518611"/>
                  </a:lnTo>
                  <a:lnTo>
                    <a:pt x="1339088" y="1477390"/>
                  </a:lnTo>
                  <a:lnTo>
                    <a:pt x="1363059" y="1434932"/>
                  </a:lnTo>
                  <a:lnTo>
                    <a:pt x="1384693" y="1391799"/>
                  </a:lnTo>
                  <a:lnTo>
                    <a:pt x="1404010" y="1348067"/>
                  </a:lnTo>
                  <a:lnTo>
                    <a:pt x="1421030" y="1303812"/>
                  </a:lnTo>
                  <a:lnTo>
                    <a:pt x="1435770" y="1259113"/>
                  </a:lnTo>
                  <a:lnTo>
                    <a:pt x="1448251" y="1214044"/>
                  </a:lnTo>
                  <a:lnTo>
                    <a:pt x="1458491" y="1168684"/>
                  </a:lnTo>
                  <a:lnTo>
                    <a:pt x="1466511" y="1123109"/>
                  </a:lnTo>
                  <a:lnTo>
                    <a:pt x="1472329" y="1077395"/>
                  </a:lnTo>
                  <a:lnTo>
                    <a:pt x="1475965" y="1031619"/>
                  </a:lnTo>
                  <a:lnTo>
                    <a:pt x="1477438" y="985858"/>
                  </a:lnTo>
                  <a:lnTo>
                    <a:pt x="1476767" y="940189"/>
                  </a:lnTo>
                  <a:lnTo>
                    <a:pt x="1473971" y="894688"/>
                  </a:lnTo>
                  <a:lnTo>
                    <a:pt x="1469071" y="849433"/>
                  </a:lnTo>
                  <a:lnTo>
                    <a:pt x="1462084" y="804499"/>
                  </a:lnTo>
                  <a:lnTo>
                    <a:pt x="1453031" y="759964"/>
                  </a:lnTo>
                  <a:lnTo>
                    <a:pt x="1441931" y="715904"/>
                  </a:lnTo>
                  <a:lnTo>
                    <a:pt x="1428803" y="672396"/>
                  </a:lnTo>
                  <a:lnTo>
                    <a:pt x="1413666" y="629516"/>
                  </a:lnTo>
                  <a:lnTo>
                    <a:pt x="1396540" y="587342"/>
                  </a:lnTo>
                  <a:lnTo>
                    <a:pt x="1377444" y="545950"/>
                  </a:lnTo>
                  <a:lnTo>
                    <a:pt x="1356397" y="505417"/>
                  </a:lnTo>
                  <a:lnTo>
                    <a:pt x="1333419" y="465820"/>
                  </a:lnTo>
                  <a:lnTo>
                    <a:pt x="1308528" y="427234"/>
                  </a:lnTo>
                  <a:lnTo>
                    <a:pt x="1281745" y="389738"/>
                  </a:lnTo>
                  <a:lnTo>
                    <a:pt x="1253088" y="353407"/>
                  </a:lnTo>
                  <a:lnTo>
                    <a:pt x="1222576" y="318319"/>
                  </a:lnTo>
                  <a:lnTo>
                    <a:pt x="1190230" y="284550"/>
                  </a:lnTo>
                  <a:lnTo>
                    <a:pt x="1156068" y="252176"/>
                  </a:lnTo>
                  <a:lnTo>
                    <a:pt x="1120109" y="221276"/>
                  </a:lnTo>
                  <a:lnTo>
                    <a:pt x="1082374" y="191924"/>
                  </a:lnTo>
                  <a:lnTo>
                    <a:pt x="1042880" y="164198"/>
                  </a:lnTo>
                  <a:lnTo>
                    <a:pt x="1001649" y="138175"/>
                  </a:lnTo>
                  <a:lnTo>
                    <a:pt x="955600" y="112334"/>
                  </a:lnTo>
                  <a:lnTo>
                    <a:pt x="908360" y="89082"/>
                  </a:lnTo>
                  <a:lnTo>
                    <a:pt x="860040" y="68452"/>
                  </a:lnTo>
                  <a:lnTo>
                    <a:pt x="810750" y="50474"/>
                  </a:lnTo>
                  <a:lnTo>
                    <a:pt x="760602" y="35178"/>
                  </a:lnTo>
                  <a:lnTo>
                    <a:pt x="709708" y="22595"/>
                  </a:lnTo>
                  <a:lnTo>
                    <a:pt x="658178" y="12755"/>
                  </a:lnTo>
                  <a:lnTo>
                    <a:pt x="606124" y="5689"/>
                  </a:lnTo>
                  <a:lnTo>
                    <a:pt x="553657" y="1427"/>
                  </a:lnTo>
                  <a:lnTo>
                    <a:pt x="50088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766175" y="1054099"/>
              <a:ext cx="1477645" cy="1953260"/>
            </a:xfrm>
            <a:custGeom>
              <a:avLst/>
              <a:gdLst/>
              <a:ahLst/>
              <a:cxnLst/>
              <a:rect l="l" t="t" r="r" b="b"/>
              <a:pathLst>
                <a:path w="1477645" h="1953260">
                  <a:moveTo>
                    <a:pt x="500888" y="976502"/>
                  </a:moveTo>
                  <a:lnTo>
                    <a:pt x="0" y="1814702"/>
                  </a:lnTo>
                  <a:lnTo>
                    <a:pt x="42446" y="1838674"/>
                  </a:lnTo>
                  <a:lnTo>
                    <a:pt x="85569" y="1860308"/>
                  </a:lnTo>
                  <a:lnTo>
                    <a:pt x="129292" y="1879626"/>
                  </a:lnTo>
                  <a:lnTo>
                    <a:pt x="173537" y="1896645"/>
                  </a:lnTo>
                  <a:lnTo>
                    <a:pt x="218228" y="1911385"/>
                  </a:lnTo>
                  <a:lnTo>
                    <a:pt x="263288" y="1923866"/>
                  </a:lnTo>
                  <a:lnTo>
                    <a:pt x="308641" y="1934107"/>
                  </a:lnTo>
                  <a:lnTo>
                    <a:pt x="354210" y="1942128"/>
                  </a:lnTo>
                  <a:lnTo>
                    <a:pt x="399917" y="1947947"/>
                  </a:lnTo>
                  <a:lnTo>
                    <a:pt x="445687" y="1951583"/>
                  </a:lnTo>
                  <a:lnTo>
                    <a:pt x="491442" y="1953057"/>
                  </a:lnTo>
                  <a:lnTo>
                    <a:pt x="537107" y="1952388"/>
                  </a:lnTo>
                  <a:lnTo>
                    <a:pt x="582603" y="1949594"/>
                  </a:lnTo>
                  <a:lnTo>
                    <a:pt x="627854" y="1944695"/>
                  </a:lnTo>
                  <a:lnTo>
                    <a:pt x="672785" y="1937711"/>
                  </a:lnTo>
                  <a:lnTo>
                    <a:pt x="717317" y="1928661"/>
                  </a:lnTo>
                  <a:lnTo>
                    <a:pt x="761374" y="1917564"/>
                  </a:lnTo>
                  <a:lnTo>
                    <a:pt x="804879" y="1904439"/>
                  </a:lnTo>
                  <a:lnTo>
                    <a:pt x="847756" y="1889306"/>
                  </a:lnTo>
                  <a:lnTo>
                    <a:pt x="889929" y="1872184"/>
                  </a:lnTo>
                  <a:lnTo>
                    <a:pt x="931319" y="1853092"/>
                  </a:lnTo>
                  <a:lnTo>
                    <a:pt x="971851" y="1832050"/>
                  </a:lnTo>
                  <a:lnTo>
                    <a:pt x="1011447" y="1809077"/>
                  </a:lnTo>
                  <a:lnTo>
                    <a:pt x="1050031" y="1784192"/>
                  </a:lnTo>
                  <a:lnTo>
                    <a:pt x="1087527" y="1757415"/>
                  </a:lnTo>
                  <a:lnTo>
                    <a:pt x="1123857" y="1728765"/>
                  </a:lnTo>
                  <a:lnTo>
                    <a:pt x="1158945" y="1698261"/>
                  </a:lnTo>
                  <a:lnTo>
                    <a:pt x="1192714" y="1665922"/>
                  </a:lnTo>
                  <a:lnTo>
                    <a:pt x="1225087" y="1631769"/>
                  </a:lnTo>
                  <a:lnTo>
                    <a:pt x="1255988" y="1595820"/>
                  </a:lnTo>
                  <a:lnTo>
                    <a:pt x="1285339" y="1558094"/>
                  </a:lnTo>
                  <a:lnTo>
                    <a:pt x="1313065" y="1518611"/>
                  </a:lnTo>
                  <a:lnTo>
                    <a:pt x="1339088" y="1477390"/>
                  </a:lnTo>
                  <a:lnTo>
                    <a:pt x="1363059" y="1434932"/>
                  </a:lnTo>
                  <a:lnTo>
                    <a:pt x="1384693" y="1391799"/>
                  </a:lnTo>
                  <a:lnTo>
                    <a:pt x="1404010" y="1348067"/>
                  </a:lnTo>
                  <a:lnTo>
                    <a:pt x="1421030" y="1303812"/>
                  </a:lnTo>
                  <a:lnTo>
                    <a:pt x="1435770" y="1259113"/>
                  </a:lnTo>
                  <a:lnTo>
                    <a:pt x="1448251" y="1214044"/>
                  </a:lnTo>
                  <a:lnTo>
                    <a:pt x="1458491" y="1168684"/>
                  </a:lnTo>
                  <a:lnTo>
                    <a:pt x="1466511" y="1123109"/>
                  </a:lnTo>
                  <a:lnTo>
                    <a:pt x="1472329" y="1077395"/>
                  </a:lnTo>
                  <a:lnTo>
                    <a:pt x="1475965" y="1031619"/>
                  </a:lnTo>
                  <a:lnTo>
                    <a:pt x="1477438" y="985858"/>
                  </a:lnTo>
                  <a:lnTo>
                    <a:pt x="1476767" y="940189"/>
                  </a:lnTo>
                  <a:lnTo>
                    <a:pt x="1473971" y="894688"/>
                  </a:lnTo>
                  <a:lnTo>
                    <a:pt x="1469071" y="849433"/>
                  </a:lnTo>
                  <a:lnTo>
                    <a:pt x="1462084" y="804499"/>
                  </a:lnTo>
                  <a:lnTo>
                    <a:pt x="1453031" y="759964"/>
                  </a:lnTo>
                  <a:lnTo>
                    <a:pt x="1441931" y="715904"/>
                  </a:lnTo>
                  <a:lnTo>
                    <a:pt x="1428803" y="672396"/>
                  </a:lnTo>
                  <a:lnTo>
                    <a:pt x="1413666" y="629516"/>
                  </a:lnTo>
                  <a:lnTo>
                    <a:pt x="1396540" y="587342"/>
                  </a:lnTo>
                  <a:lnTo>
                    <a:pt x="1377444" y="545950"/>
                  </a:lnTo>
                  <a:lnTo>
                    <a:pt x="1356397" y="505417"/>
                  </a:lnTo>
                  <a:lnTo>
                    <a:pt x="1333419" y="465820"/>
                  </a:lnTo>
                  <a:lnTo>
                    <a:pt x="1308528" y="427234"/>
                  </a:lnTo>
                  <a:lnTo>
                    <a:pt x="1281745" y="389738"/>
                  </a:lnTo>
                  <a:lnTo>
                    <a:pt x="1253088" y="353407"/>
                  </a:lnTo>
                  <a:lnTo>
                    <a:pt x="1222576" y="318319"/>
                  </a:lnTo>
                  <a:lnTo>
                    <a:pt x="1190230" y="284550"/>
                  </a:lnTo>
                  <a:lnTo>
                    <a:pt x="1156068" y="252176"/>
                  </a:lnTo>
                  <a:lnTo>
                    <a:pt x="1120109" y="221276"/>
                  </a:lnTo>
                  <a:lnTo>
                    <a:pt x="1082374" y="191924"/>
                  </a:lnTo>
                  <a:lnTo>
                    <a:pt x="1042880" y="164198"/>
                  </a:lnTo>
                  <a:lnTo>
                    <a:pt x="1001649" y="138175"/>
                  </a:lnTo>
                  <a:lnTo>
                    <a:pt x="955600" y="112334"/>
                  </a:lnTo>
                  <a:lnTo>
                    <a:pt x="908360" y="89082"/>
                  </a:lnTo>
                  <a:lnTo>
                    <a:pt x="860040" y="68452"/>
                  </a:lnTo>
                  <a:lnTo>
                    <a:pt x="810750" y="50474"/>
                  </a:lnTo>
                  <a:lnTo>
                    <a:pt x="760602" y="35178"/>
                  </a:lnTo>
                  <a:lnTo>
                    <a:pt x="709708" y="22595"/>
                  </a:lnTo>
                  <a:lnTo>
                    <a:pt x="658178" y="12755"/>
                  </a:lnTo>
                  <a:lnTo>
                    <a:pt x="606124" y="5689"/>
                  </a:lnTo>
                  <a:lnTo>
                    <a:pt x="553657" y="1427"/>
                  </a:lnTo>
                  <a:lnTo>
                    <a:pt x="500888" y="0"/>
                  </a:lnTo>
                  <a:lnTo>
                    <a:pt x="500888" y="97650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290467" y="1646808"/>
              <a:ext cx="976630" cy="1222375"/>
            </a:xfrm>
            <a:custGeom>
              <a:avLst/>
              <a:gdLst/>
              <a:ahLst/>
              <a:cxnLst/>
              <a:rect l="l" t="t" r="r" b="b"/>
              <a:pathLst>
                <a:path w="976629" h="1222375">
                  <a:moveTo>
                    <a:pt x="78579" y="0"/>
                  </a:moveTo>
                  <a:lnTo>
                    <a:pt x="60578" y="45162"/>
                  </a:lnTo>
                  <a:lnTo>
                    <a:pt x="44963" y="90733"/>
                  </a:lnTo>
                  <a:lnTo>
                    <a:pt x="31710" y="136636"/>
                  </a:lnTo>
                  <a:lnTo>
                    <a:pt x="20794" y="182795"/>
                  </a:lnTo>
                  <a:lnTo>
                    <a:pt x="12190" y="229133"/>
                  </a:lnTo>
                  <a:lnTo>
                    <a:pt x="5873" y="275573"/>
                  </a:lnTo>
                  <a:lnTo>
                    <a:pt x="1817" y="322040"/>
                  </a:lnTo>
                  <a:lnTo>
                    <a:pt x="0" y="368456"/>
                  </a:lnTo>
                  <a:lnTo>
                    <a:pt x="394" y="414745"/>
                  </a:lnTo>
                  <a:lnTo>
                    <a:pt x="2976" y="460831"/>
                  </a:lnTo>
                  <a:lnTo>
                    <a:pt x="7721" y="506637"/>
                  </a:lnTo>
                  <a:lnTo>
                    <a:pt x="14603" y="552086"/>
                  </a:lnTo>
                  <a:lnTo>
                    <a:pt x="23599" y="597102"/>
                  </a:lnTo>
                  <a:lnTo>
                    <a:pt x="34682" y="641609"/>
                  </a:lnTo>
                  <a:lnTo>
                    <a:pt x="47829" y="685530"/>
                  </a:lnTo>
                  <a:lnTo>
                    <a:pt x="63014" y="728788"/>
                  </a:lnTo>
                  <a:lnTo>
                    <a:pt x="80212" y="771307"/>
                  </a:lnTo>
                  <a:lnTo>
                    <a:pt x="99399" y="813011"/>
                  </a:lnTo>
                  <a:lnTo>
                    <a:pt x="120550" y="853822"/>
                  </a:lnTo>
                  <a:lnTo>
                    <a:pt x="143640" y="893666"/>
                  </a:lnTo>
                  <a:lnTo>
                    <a:pt x="168644" y="932464"/>
                  </a:lnTo>
                  <a:lnTo>
                    <a:pt x="195537" y="970140"/>
                  </a:lnTo>
                  <a:lnTo>
                    <a:pt x="224294" y="1006618"/>
                  </a:lnTo>
                  <a:lnTo>
                    <a:pt x="254891" y="1041822"/>
                  </a:lnTo>
                  <a:lnTo>
                    <a:pt x="287303" y="1075675"/>
                  </a:lnTo>
                  <a:lnTo>
                    <a:pt x="321504" y="1108100"/>
                  </a:lnTo>
                  <a:lnTo>
                    <a:pt x="357469" y="1139021"/>
                  </a:lnTo>
                  <a:lnTo>
                    <a:pt x="395175" y="1168361"/>
                  </a:lnTo>
                  <a:lnTo>
                    <a:pt x="434596" y="1196044"/>
                  </a:lnTo>
                  <a:lnTo>
                    <a:pt x="475708" y="1221993"/>
                  </a:lnTo>
                  <a:lnTo>
                    <a:pt x="976596" y="383793"/>
                  </a:lnTo>
                  <a:lnTo>
                    <a:pt x="78579" y="0"/>
                  </a:lnTo>
                  <a:close/>
                </a:path>
              </a:pathLst>
            </a:custGeom>
            <a:solidFill>
              <a:srgbClr val="E970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290467" y="1646808"/>
              <a:ext cx="976630" cy="1222375"/>
            </a:xfrm>
            <a:custGeom>
              <a:avLst/>
              <a:gdLst/>
              <a:ahLst/>
              <a:cxnLst/>
              <a:rect l="l" t="t" r="r" b="b"/>
              <a:pathLst>
                <a:path w="976629" h="1222375">
                  <a:moveTo>
                    <a:pt x="976596" y="383793"/>
                  </a:moveTo>
                  <a:lnTo>
                    <a:pt x="78579" y="0"/>
                  </a:lnTo>
                  <a:lnTo>
                    <a:pt x="60578" y="45162"/>
                  </a:lnTo>
                  <a:lnTo>
                    <a:pt x="44963" y="90733"/>
                  </a:lnTo>
                  <a:lnTo>
                    <a:pt x="31710" y="136636"/>
                  </a:lnTo>
                  <a:lnTo>
                    <a:pt x="20794" y="182795"/>
                  </a:lnTo>
                  <a:lnTo>
                    <a:pt x="12190" y="229133"/>
                  </a:lnTo>
                  <a:lnTo>
                    <a:pt x="5873" y="275573"/>
                  </a:lnTo>
                  <a:lnTo>
                    <a:pt x="1817" y="322040"/>
                  </a:lnTo>
                  <a:lnTo>
                    <a:pt x="0" y="368456"/>
                  </a:lnTo>
                  <a:lnTo>
                    <a:pt x="394" y="414745"/>
                  </a:lnTo>
                  <a:lnTo>
                    <a:pt x="2976" y="460831"/>
                  </a:lnTo>
                  <a:lnTo>
                    <a:pt x="7721" y="506637"/>
                  </a:lnTo>
                  <a:lnTo>
                    <a:pt x="14603" y="552086"/>
                  </a:lnTo>
                  <a:lnTo>
                    <a:pt x="23599" y="597102"/>
                  </a:lnTo>
                  <a:lnTo>
                    <a:pt x="34682" y="641609"/>
                  </a:lnTo>
                  <a:lnTo>
                    <a:pt x="47829" y="685530"/>
                  </a:lnTo>
                  <a:lnTo>
                    <a:pt x="63014" y="728788"/>
                  </a:lnTo>
                  <a:lnTo>
                    <a:pt x="80212" y="771307"/>
                  </a:lnTo>
                  <a:lnTo>
                    <a:pt x="99399" y="813011"/>
                  </a:lnTo>
                  <a:lnTo>
                    <a:pt x="120550" y="853822"/>
                  </a:lnTo>
                  <a:lnTo>
                    <a:pt x="143640" y="893666"/>
                  </a:lnTo>
                  <a:lnTo>
                    <a:pt x="168644" y="932464"/>
                  </a:lnTo>
                  <a:lnTo>
                    <a:pt x="195537" y="970140"/>
                  </a:lnTo>
                  <a:lnTo>
                    <a:pt x="224294" y="1006618"/>
                  </a:lnTo>
                  <a:lnTo>
                    <a:pt x="254891" y="1041822"/>
                  </a:lnTo>
                  <a:lnTo>
                    <a:pt x="287303" y="1075675"/>
                  </a:lnTo>
                  <a:lnTo>
                    <a:pt x="321504" y="1108100"/>
                  </a:lnTo>
                  <a:lnTo>
                    <a:pt x="357469" y="1139021"/>
                  </a:lnTo>
                  <a:lnTo>
                    <a:pt x="395175" y="1168361"/>
                  </a:lnTo>
                  <a:lnTo>
                    <a:pt x="434596" y="1196044"/>
                  </a:lnTo>
                  <a:lnTo>
                    <a:pt x="475708" y="1221993"/>
                  </a:lnTo>
                  <a:lnTo>
                    <a:pt x="976596" y="383793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369046" y="1192275"/>
              <a:ext cx="898525" cy="838835"/>
            </a:xfrm>
            <a:custGeom>
              <a:avLst/>
              <a:gdLst/>
              <a:ahLst/>
              <a:cxnLst/>
              <a:rect l="l" t="t" r="r" b="b"/>
              <a:pathLst>
                <a:path w="898525" h="838835">
                  <a:moveTo>
                    <a:pt x="397128" y="0"/>
                  </a:moveTo>
                  <a:lnTo>
                    <a:pt x="353674" y="27545"/>
                  </a:lnTo>
                  <a:lnTo>
                    <a:pt x="311876" y="57234"/>
                  </a:lnTo>
                  <a:lnTo>
                    <a:pt x="271801" y="88987"/>
                  </a:lnTo>
                  <a:lnTo>
                    <a:pt x="233520" y="122724"/>
                  </a:lnTo>
                  <a:lnTo>
                    <a:pt x="197099" y="158366"/>
                  </a:lnTo>
                  <a:lnTo>
                    <a:pt x="162607" y="195833"/>
                  </a:lnTo>
                  <a:lnTo>
                    <a:pt x="130113" y="235047"/>
                  </a:lnTo>
                  <a:lnTo>
                    <a:pt x="99685" y="275928"/>
                  </a:lnTo>
                  <a:lnTo>
                    <a:pt x="71391" y="318396"/>
                  </a:lnTo>
                  <a:lnTo>
                    <a:pt x="45300" y="362373"/>
                  </a:lnTo>
                  <a:lnTo>
                    <a:pt x="21480" y="407778"/>
                  </a:lnTo>
                  <a:lnTo>
                    <a:pt x="0" y="454533"/>
                  </a:lnTo>
                  <a:lnTo>
                    <a:pt x="898017" y="838326"/>
                  </a:lnTo>
                  <a:lnTo>
                    <a:pt x="397128" y="0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69046" y="1192275"/>
              <a:ext cx="898525" cy="838835"/>
            </a:xfrm>
            <a:custGeom>
              <a:avLst/>
              <a:gdLst/>
              <a:ahLst/>
              <a:cxnLst/>
              <a:rect l="l" t="t" r="r" b="b"/>
              <a:pathLst>
                <a:path w="898525" h="838835">
                  <a:moveTo>
                    <a:pt x="898017" y="838326"/>
                  </a:moveTo>
                  <a:lnTo>
                    <a:pt x="397128" y="0"/>
                  </a:lnTo>
                  <a:lnTo>
                    <a:pt x="353674" y="27545"/>
                  </a:lnTo>
                  <a:lnTo>
                    <a:pt x="311876" y="57234"/>
                  </a:lnTo>
                  <a:lnTo>
                    <a:pt x="271801" y="88987"/>
                  </a:lnTo>
                  <a:lnTo>
                    <a:pt x="233520" y="122724"/>
                  </a:lnTo>
                  <a:lnTo>
                    <a:pt x="197099" y="158366"/>
                  </a:lnTo>
                  <a:lnTo>
                    <a:pt x="162607" y="195833"/>
                  </a:lnTo>
                  <a:lnTo>
                    <a:pt x="130113" y="235047"/>
                  </a:lnTo>
                  <a:lnTo>
                    <a:pt x="99685" y="275928"/>
                  </a:lnTo>
                  <a:lnTo>
                    <a:pt x="71391" y="318396"/>
                  </a:lnTo>
                  <a:lnTo>
                    <a:pt x="45300" y="362373"/>
                  </a:lnTo>
                  <a:lnTo>
                    <a:pt x="21480" y="407778"/>
                  </a:lnTo>
                  <a:lnTo>
                    <a:pt x="0" y="454533"/>
                  </a:lnTo>
                  <a:lnTo>
                    <a:pt x="898017" y="838326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766175" y="1054099"/>
              <a:ext cx="501015" cy="976630"/>
            </a:xfrm>
            <a:custGeom>
              <a:avLst/>
              <a:gdLst/>
              <a:ahLst/>
              <a:cxnLst/>
              <a:rect l="l" t="t" r="r" b="b"/>
              <a:pathLst>
                <a:path w="501015" h="976630">
                  <a:moveTo>
                    <a:pt x="500888" y="0"/>
                  </a:moveTo>
                  <a:lnTo>
                    <a:pt x="448084" y="1427"/>
                  </a:lnTo>
                  <a:lnTo>
                    <a:pt x="395589" y="5689"/>
                  </a:lnTo>
                  <a:lnTo>
                    <a:pt x="343514" y="12755"/>
                  </a:lnTo>
                  <a:lnTo>
                    <a:pt x="291967" y="22595"/>
                  </a:lnTo>
                  <a:lnTo>
                    <a:pt x="241061" y="35178"/>
                  </a:lnTo>
                  <a:lnTo>
                    <a:pt x="190906" y="50474"/>
                  </a:lnTo>
                  <a:lnTo>
                    <a:pt x="141611" y="68452"/>
                  </a:lnTo>
                  <a:lnTo>
                    <a:pt x="93289" y="89082"/>
                  </a:lnTo>
                  <a:lnTo>
                    <a:pt x="46048" y="112334"/>
                  </a:lnTo>
                  <a:lnTo>
                    <a:pt x="0" y="138175"/>
                  </a:lnTo>
                  <a:lnTo>
                    <a:pt x="500888" y="976502"/>
                  </a:lnTo>
                  <a:lnTo>
                    <a:pt x="500888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766175" y="1054099"/>
              <a:ext cx="501015" cy="976630"/>
            </a:xfrm>
            <a:custGeom>
              <a:avLst/>
              <a:gdLst/>
              <a:ahLst/>
              <a:cxnLst/>
              <a:rect l="l" t="t" r="r" b="b"/>
              <a:pathLst>
                <a:path w="501015" h="976630">
                  <a:moveTo>
                    <a:pt x="500888" y="976502"/>
                  </a:moveTo>
                  <a:lnTo>
                    <a:pt x="500888" y="0"/>
                  </a:lnTo>
                  <a:lnTo>
                    <a:pt x="448084" y="1427"/>
                  </a:lnTo>
                  <a:lnTo>
                    <a:pt x="395589" y="5689"/>
                  </a:lnTo>
                  <a:lnTo>
                    <a:pt x="343514" y="12755"/>
                  </a:lnTo>
                  <a:lnTo>
                    <a:pt x="291967" y="22595"/>
                  </a:lnTo>
                  <a:lnTo>
                    <a:pt x="241061" y="35178"/>
                  </a:lnTo>
                  <a:lnTo>
                    <a:pt x="190906" y="50474"/>
                  </a:lnTo>
                  <a:lnTo>
                    <a:pt x="141611" y="68452"/>
                  </a:lnTo>
                  <a:lnTo>
                    <a:pt x="93289" y="89082"/>
                  </a:lnTo>
                  <a:lnTo>
                    <a:pt x="46048" y="112334"/>
                  </a:lnTo>
                  <a:lnTo>
                    <a:pt x="0" y="138175"/>
                  </a:lnTo>
                  <a:lnTo>
                    <a:pt x="500888" y="97650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7898892" y="3221735"/>
            <a:ext cx="94615" cy="94615"/>
            <a:chOff x="7898892" y="3221735"/>
            <a:chExt cx="94615" cy="94615"/>
          </a:xfrm>
        </p:grpSpPr>
        <p:sp>
          <p:nvSpPr>
            <p:cNvPr id="43" name="object 43"/>
            <p:cNvSpPr/>
            <p:nvPr/>
          </p:nvSpPr>
          <p:spPr>
            <a:xfrm>
              <a:off x="7908036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908036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45"/>
          <p:cNvGrpSpPr/>
          <p:nvPr/>
        </p:nvGrpSpPr>
        <p:grpSpPr>
          <a:xfrm>
            <a:off x="8609076" y="3221735"/>
            <a:ext cx="94615" cy="94615"/>
            <a:chOff x="8609076" y="3221735"/>
            <a:chExt cx="94615" cy="94615"/>
          </a:xfrm>
        </p:grpSpPr>
        <p:sp>
          <p:nvSpPr>
            <p:cNvPr id="46" name="object 46"/>
            <p:cNvSpPr/>
            <p:nvPr/>
          </p:nvSpPr>
          <p:spPr>
            <a:xfrm>
              <a:off x="86182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E970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6182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8006333" y="3152647"/>
            <a:ext cx="1467485" cy="782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1360" algn="l"/>
              </a:tabLst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1st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	2nd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200">
              <a:latin typeface="Arial"/>
              <a:cs typeface="Arial"/>
            </a:endParaRPr>
          </a:p>
          <a:p>
            <a:pPr marL="123825">
              <a:lnSpc>
                <a:spcPct val="100000"/>
              </a:lnSpc>
              <a:spcBef>
                <a:spcPts val="5"/>
              </a:spcBef>
            </a:pPr>
            <a:r>
              <a:rPr sz="2100" b="1" dirty="0">
                <a:solidFill>
                  <a:srgbClr val="0D2841"/>
                </a:solidFill>
                <a:latin typeface="Arial"/>
                <a:cs typeface="Arial"/>
              </a:rPr>
              <a:t>Chart</a:t>
            </a:r>
            <a:r>
              <a:rPr sz="2100" b="1" spc="5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2100" b="1" spc="-10" dirty="0">
                <a:solidFill>
                  <a:srgbClr val="0D2841"/>
                </a:solidFill>
                <a:latin typeface="Arial"/>
                <a:cs typeface="Arial"/>
              </a:rPr>
              <a:t>Title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9368028" y="3221735"/>
            <a:ext cx="94615" cy="94615"/>
            <a:chOff x="9368028" y="3221735"/>
            <a:chExt cx="94615" cy="94615"/>
          </a:xfrm>
        </p:grpSpPr>
        <p:sp>
          <p:nvSpPr>
            <p:cNvPr id="50" name="object 50"/>
            <p:cNvSpPr/>
            <p:nvPr/>
          </p:nvSpPr>
          <p:spPr>
            <a:xfrm>
              <a:off x="9377172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9377172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9475723" y="3152647"/>
            <a:ext cx="497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3rd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10094976" y="3221735"/>
            <a:ext cx="94615" cy="94615"/>
            <a:chOff x="10094976" y="3221735"/>
            <a:chExt cx="94615" cy="94615"/>
          </a:xfrm>
        </p:grpSpPr>
        <p:sp>
          <p:nvSpPr>
            <p:cNvPr id="54" name="object 54"/>
            <p:cNvSpPr/>
            <p:nvPr/>
          </p:nvSpPr>
          <p:spPr>
            <a:xfrm>
              <a:off x="101041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0104120" y="323087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76200"/>
                  </a:moveTo>
                  <a:lnTo>
                    <a:pt x="76200" y="76200"/>
                  </a:lnTo>
                  <a:lnTo>
                    <a:pt x="76200" y="0"/>
                  </a:lnTo>
                  <a:lnTo>
                    <a:pt x="0" y="0"/>
                  </a:lnTo>
                  <a:lnTo>
                    <a:pt x="0" y="76200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10202036" y="3152647"/>
            <a:ext cx="490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Arial"/>
                <a:cs typeface="Arial"/>
              </a:rPr>
              <a:t>4th</a:t>
            </a:r>
            <a:r>
              <a:rPr sz="1200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585858"/>
                </a:solidFill>
                <a:latin typeface="Arial"/>
                <a:cs typeface="Arial"/>
              </a:rPr>
              <a:t>Qtr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7" name="object 5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0" y="5706435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2551" rIns="0" bIns="0" rtlCol="0">
            <a:spAutoFit/>
          </a:bodyPr>
          <a:lstStyle/>
          <a:p>
            <a:pPr marL="1521460">
              <a:lnSpc>
                <a:spcPct val="100000"/>
              </a:lnSpc>
              <a:spcBef>
                <a:spcPts val="100"/>
              </a:spcBef>
            </a:pPr>
            <a:r>
              <a:rPr dirty="0"/>
              <a:t>Conclusions</a:t>
            </a:r>
            <a:r>
              <a:rPr spc="-55" dirty="0"/>
              <a:t> </a:t>
            </a:r>
            <a:r>
              <a:rPr dirty="0"/>
              <a:t>(1</a:t>
            </a:r>
            <a:r>
              <a:rPr spc="-5" dirty="0"/>
              <a:t> 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50" dirty="0"/>
              <a:t> </a:t>
            </a:r>
            <a:r>
              <a:rPr dirty="0"/>
              <a:t>(if</a:t>
            </a:r>
            <a:r>
              <a:rPr spc="-45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third</a:t>
            </a:r>
            <a:r>
              <a:rPr spc="-5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4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fourth</a:t>
            </a:r>
            <a:r>
              <a:rPr spc="-5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66592"/>
            <a:ext cx="12186895" cy="10914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8130" y="566369"/>
            <a:ext cx="71437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61355" algn="l"/>
              </a:tabLst>
            </a:pPr>
            <a:r>
              <a:rPr dirty="0"/>
              <a:t>Acknowledgements</a:t>
            </a:r>
            <a:r>
              <a:rPr spc="-185" dirty="0"/>
              <a:t> </a:t>
            </a:r>
            <a:r>
              <a:rPr spc="-25" dirty="0"/>
              <a:t>(1</a:t>
            </a:r>
            <a:r>
              <a:rPr dirty="0"/>
              <a:t>	</a:t>
            </a:r>
            <a:r>
              <a:rPr spc="-10" dirty="0"/>
              <a:t>slide)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50" dirty="0"/>
              <a:t> </a:t>
            </a:r>
            <a:r>
              <a:rPr dirty="0"/>
              <a:t>(if</a:t>
            </a:r>
            <a:r>
              <a:rPr spc="-45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third</a:t>
            </a:r>
            <a:r>
              <a:rPr spc="-5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4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fourth</a:t>
            </a:r>
            <a:r>
              <a:rPr spc="-5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130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253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Title of the abstract</vt:lpstr>
      <vt:lpstr>Introduction/ background (1 slide)</vt:lpstr>
      <vt:lpstr>Objective/s (1 slide)</vt:lpstr>
      <vt:lpstr>Materials and Methods (1-3 slides)</vt:lpstr>
      <vt:lpstr>Results and discussion (3-4 slides)</vt:lpstr>
      <vt:lpstr>Conclusions (1 slide)</vt:lpstr>
      <vt:lpstr>Acknowledgements (1 slide)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Sampath Lokugalappatti</cp:lastModifiedBy>
  <cp:revision>3</cp:revision>
  <dcterms:created xsi:type="dcterms:W3CDTF">2025-08-14T17:19:44Z</dcterms:created>
  <dcterms:modified xsi:type="dcterms:W3CDTF">2025-08-14T17:25:29Z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